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0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04" autoAdjust="0"/>
    <p:restoredTop sz="94629" autoAdjust="0"/>
  </p:normalViewPr>
  <p:slideViewPr>
    <p:cSldViewPr>
      <p:cViewPr>
        <p:scale>
          <a:sx n="83" d="100"/>
          <a:sy n="83" d="100"/>
        </p:scale>
        <p:origin x="-1404" y="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84871" cy="501015"/>
          </a:xfrm>
          <a:prstGeom prst="rect">
            <a:avLst/>
          </a:prstGeom>
        </p:spPr>
        <p:txBody>
          <a:bodyPr vert="horz" lIns="96592" tIns="48296" rIns="96592" bIns="48296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2"/>
            <a:ext cx="2984871" cy="501015"/>
          </a:xfrm>
          <a:prstGeom prst="rect">
            <a:avLst/>
          </a:prstGeom>
        </p:spPr>
        <p:txBody>
          <a:bodyPr vert="horz" lIns="96592" tIns="48296" rIns="96592" bIns="48296" rtlCol="0"/>
          <a:lstStyle>
            <a:lvl1pPr algn="r">
              <a:defRPr sz="1300"/>
            </a:lvl1pPr>
          </a:lstStyle>
          <a:p>
            <a:fld id="{8F941192-70A7-487B-80B5-E30DF526009A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2" tIns="48296" rIns="96592" bIns="482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5"/>
            <a:ext cx="5510530" cy="4509135"/>
          </a:xfrm>
          <a:prstGeom prst="rect">
            <a:avLst/>
          </a:prstGeom>
        </p:spPr>
        <p:txBody>
          <a:bodyPr vert="horz" lIns="96592" tIns="48296" rIns="96592" bIns="4829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8"/>
            <a:ext cx="2984871" cy="501015"/>
          </a:xfrm>
          <a:prstGeom prst="rect">
            <a:avLst/>
          </a:prstGeom>
        </p:spPr>
        <p:txBody>
          <a:bodyPr vert="horz" lIns="96592" tIns="48296" rIns="96592" bIns="48296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8"/>
            <a:ext cx="2984871" cy="501015"/>
          </a:xfrm>
          <a:prstGeom prst="rect">
            <a:avLst/>
          </a:prstGeom>
        </p:spPr>
        <p:txBody>
          <a:bodyPr vert="horz" lIns="96592" tIns="48296" rIns="96592" bIns="48296" rtlCol="0" anchor="b"/>
          <a:lstStyle>
            <a:lvl1pPr algn="r">
              <a:defRPr sz="1300"/>
            </a:lvl1pPr>
          </a:lstStyle>
          <a:p>
            <a:fld id="{913506E1-2F2F-4A78-B184-5D23D458CB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163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506E1-2F2F-4A78-B184-5D23D458CBF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89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506E1-2F2F-4A78-B184-5D23D458CBF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8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jpeg"/><Relationship Id="rId18" Type="http://schemas.openxmlformats.org/officeDocument/2006/relationships/image" Target="../media/image33.jpeg"/><Relationship Id="rId3" Type="http://schemas.openxmlformats.org/officeDocument/2006/relationships/image" Target="../media/image20.jpeg"/><Relationship Id="rId21" Type="http://schemas.openxmlformats.org/officeDocument/2006/relationships/image" Target="../media/image36.jpeg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17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jpeg"/><Relationship Id="rId20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6.png"/><Relationship Id="rId5" Type="http://schemas.openxmlformats.org/officeDocument/2006/relationships/image" Target="../media/image21.png"/><Relationship Id="rId15" Type="http://schemas.openxmlformats.org/officeDocument/2006/relationships/image" Target="../media/image30.jpeg"/><Relationship Id="rId10" Type="http://schemas.openxmlformats.org/officeDocument/2006/relationships/image" Target="../media/image26.png"/><Relationship Id="rId19" Type="http://schemas.openxmlformats.org/officeDocument/2006/relationships/image" Target="../media/image34.jpeg"/><Relationship Id="rId4" Type="http://schemas.microsoft.com/office/2007/relationships/hdphoto" Target="../media/hdphoto1.wdp"/><Relationship Id="rId9" Type="http://schemas.openxmlformats.org/officeDocument/2006/relationships/image" Target="../media/image25.png"/><Relationship Id="rId1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57150"/>
            <a:ext cx="9297988" cy="697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840" y="3447468"/>
            <a:ext cx="269979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Наши победы!</a:t>
            </a:r>
            <a:endParaRPr lang="ru-RU" sz="1300" b="1" i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692" y="3733219"/>
            <a:ext cx="952416" cy="1281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1" y="3678546"/>
            <a:ext cx="1013511" cy="1226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840632" y="183703"/>
            <a:ext cx="32941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i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Дети + родители + сотрудники </a:t>
            </a:r>
            <a:r>
              <a:rPr lang="ru-RU" sz="13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детского сада</a:t>
            </a:r>
            <a:r>
              <a:rPr lang="ru-RU" sz="1300" b="1" i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300" b="1" i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одна команда!</a:t>
            </a: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189" y="758137"/>
            <a:ext cx="1164787" cy="1692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357" y="943058"/>
            <a:ext cx="1273446" cy="1258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1855658"/>
            <a:ext cx="1657256" cy="1254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270522" y="5267109"/>
            <a:ext cx="293204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Читайте о нас</a:t>
            </a:r>
          </a:p>
          <a:p>
            <a:pPr algn="ctr"/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страницах VК, </a:t>
            </a:r>
            <a:r>
              <a:rPr lang="ru-RU" sz="1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instagram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сайте 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edu.tatar.ru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059833" y="5984746"/>
            <a:ext cx="3312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ДЕТИ,ВОСПИТЫВАЮЩИЕСЯ В НАШЕМ САДУ, 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СЧАСТЛИВЫЕ ДЕТИ!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771" y="111056"/>
            <a:ext cx="260926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Растим детей здоровыми!</a:t>
            </a:r>
            <a:endParaRPr lang="ru-RU" sz="1300" b="1" i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355"/>
            <a:ext cx="1402262" cy="10338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3289">
            <a:off x="1553620" y="415077"/>
            <a:ext cx="952416" cy="1134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446" y="2278193"/>
            <a:ext cx="1090613" cy="124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96" y="1380812"/>
            <a:ext cx="1514895" cy="1134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5679">
            <a:off x="131263" y="1733316"/>
            <a:ext cx="1129966" cy="1476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229013" y="53555"/>
            <a:ext cx="300307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ДОБРО ПОЖАЛОВАТЬ!</a:t>
            </a:r>
          </a:p>
          <a:p>
            <a:endParaRPr lang="ru-RU" sz="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Каждый</a:t>
            </a:r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день</a:t>
            </a:r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Вас</a:t>
            </a:r>
          </a:p>
          <a:p>
            <a:r>
              <a:rPr lang="ru-RU" sz="1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раскрывает </a:t>
            </a:r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свои </a:t>
            </a:r>
            <a:r>
              <a:rPr lang="ru-RU" sz="1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двери</a:t>
            </a:r>
          </a:p>
          <a:p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добрый</a:t>
            </a:r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радостный,</a:t>
            </a:r>
          </a:p>
          <a:p>
            <a:r>
              <a:rPr lang="ru-RU" sz="1400" b="1" i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               шумный </a:t>
            </a:r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озорной,</a:t>
            </a:r>
          </a:p>
          <a:p>
            <a:pPr algn="ctr"/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1400" b="1" i="1" dirty="0" smtClean="0">
                <a:solidFill>
                  <a:srgbClr val="B20E6C"/>
                </a:solidFill>
                <a:latin typeface="Times New Roman" pitchFamily="18" charset="0"/>
                <a:cs typeface="Times New Roman" pitchFamily="18" charset="0"/>
              </a:rPr>
              <a:t>большой уютный </a:t>
            </a:r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детский сад</a:t>
            </a:r>
          </a:p>
          <a:p>
            <a:pPr algn="ctr"/>
            <a:r>
              <a:rPr lang="ru-RU" sz="20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«ПОДСОЛНУШЕК»</a:t>
            </a:r>
          </a:p>
        </p:txBody>
      </p:sp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2201704"/>
            <a:ext cx="2779713" cy="17872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229013" y="3847968"/>
            <a:ext cx="3136269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Ждем </a:t>
            </a:r>
            <a:r>
              <a:rPr lang="ru-RU" sz="1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Вас по адресу:  </a:t>
            </a:r>
          </a:p>
          <a:p>
            <a:pPr algn="ctr"/>
            <a:r>
              <a:rPr lang="ru-RU" sz="1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423579</a:t>
            </a:r>
          </a:p>
          <a:p>
            <a:pPr algn="ctr"/>
            <a:r>
              <a:rPr lang="ru-RU" sz="1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Республика Татарстан</a:t>
            </a:r>
          </a:p>
          <a:p>
            <a:pPr algn="ctr"/>
            <a:r>
              <a:rPr lang="ru-RU" sz="1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город Нижнекамск,</a:t>
            </a:r>
          </a:p>
          <a:p>
            <a:pPr algn="ctr"/>
            <a:r>
              <a:rPr lang="ru-RU" sz="1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улица Менделеева, </a:t>
            </a:r>
            <a:r>
              <a:rPr lang="ru-RU" sz="1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3А</a:t>
            </a:r>
          </a:p>
          <a:p>
            <a:pPr algn="ctr"/>
            <a:endParaRPr lang="ru-RU" sz="6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(88555) </a:t>
            </a:r>
            <a:r>
              <a:rPr lang="ru-RU" sz="1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41-25-34</a:t>
            </a:r>
          </a:p>
          <a:p>
            <a:pPr algn="ctr"/>
            <a:endParaRPr lang="ru-RU" sz="6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Режим </a:t>
            </a:r>
            <a:r>
              <a:rPr lang="ru-RU" sz="1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работы филиала: </a:t>
            </a:r>
          </a:p>
          <a:p>
            <a:pPr algn="ctr"/>
            <a:r>
              <a:rPr lang="ru-RU" sz="1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понедельник – пятница   </a:t>
            </a:r>
            <a:endParaRPr lang="ru-RU" sz="12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6.00 </a:t>
            </a:r>
            <a:r>
              <a:rPr lang="ru-RU" sz="1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18.00</a:t>
            </a:r>
          </a:p>
          <a:p>
            <a:pPr algn="ctr"/>
            <a:endParaRPr lang="ru-RU" sz="6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Заведующий</a:t>
            </a:r>
            <a:r>
              <a:rPr lang="ru-RU" sz="1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12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Муртазина</a:t>
            </a:r>
            <a:r>
              <a:rPr lang="ru-RU" sz="1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Гульназ</a:t>
            </a:r>
            <a:r>
              <a:rPr lang="ru-RU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Загфаровна</a:t>
            </a:r>
            <a:endParaRPr lang="ru-RU" sz="1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Старший </a:t>
            </a:r>
            <a:r>
              <a:rPr lang="ru-RU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воспитатель: </a:t>
            </a:r>
          </a:p>
          <a:p>
            <a:pPr algn="ctr"/>
            <a:r>
              <a:rPr lang="ru-RU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Иванова Римма Александровна </a:t>
            </a:r>
          </a:p>
        </p:txBody>
      </p:sp>
      <p:pic>
        <p:nvPicPr>
          <p:cNvPr id="2050" name="Picture 2" descr="C:\Users\User\Downloads\17qi3_AfznA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321" y="4058499"/>
            <a:ext cx="777476" cy="113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764" y="5188733"/>
            <a:ext cx="1032500" cy="15544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5320">
            <a:off x="3474046" y="3023398"/>
            <a:ext cx="1376373" cy="1077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1997">
            <a:off x="4859469" y="3165423"/>
            <a:ext cx="1046781" cy="1660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81" y="5177714"/>
            <a:ext cx="1105362" cy="1471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Users\User\Desktop\ВИЗИТКА САДИК\BN8dzA3U2n0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6" y="5041538"/>
            <a:ext cx="1024416" cy="161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\Desktop\ВИЗИТКА САДИК\HT-wN_SsaIA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433" y="4187410"/>
            <a:ext cx="1439599" cy="107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121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User\Desktop\4949c903e0674c2c9888c06a961b93f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898" cy="700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03856" y="34637"/>
            <a:ext cx="295801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МБДОУ </a:t>
            </a:r>
            <a:r>
              <a:rPr lang="ru-RU" sz="1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ЦРР </a:t>
            </a:r>
            <a:r>
              <a:rPr lang="ru-RU" sz="1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детский сад 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1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90 «Подсолнушек» 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НМР РТ </a:t>
            </a:r>
          </a:p>
          <a:p>
            <a:pPr algn="ctr"/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филиал)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303641"/>
            <a:ext cx="1381801" cy="1077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349" y="19819"/>
            <a:ext cx="1450813" cy="1132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Прямоугольник 9"/>
          <p:cNvSpPr/>
          <p:nvPr/>
        </p:nvSpPr>
        <p:spPr>
          <a:xfrm>
            <a:off x="6300191" y="106562"/>
            <a:ext cx="2996707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Представлен </a:t>
            </a:r>
            <a:r>
              <a:rPr lang="ru-RU" sz="1300" b="1" i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широкий спектр дополнительных </a:t>
            </a:r>
            <a:r>
              <a:rPr lang="ru-RU" sz="13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ru-RU" sz="1300" b="1" i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Юный волейболист»;     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Знайка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- подготовка детей к школе;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«Весёлая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логоритмика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- развитие речи детей посредством музыки</a:t>
            </a: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Болтушка» - формирование звукопроизношения;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Говоруша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- развитие речи </a:t>
            </a: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логопедом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«Затейники» -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тестопластика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«Акварель» - вокал;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«Юный шахматист»;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«Кислородный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фитококтейль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  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5670">
            <a:off x="6603448" y="2884027"/>
            <a:ext cx="1336203" cy="1048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6"/>
          <a:stretch/>
        </p:blipFill>
        <p:spPr bwMode="auto">
          <a:xfrm rot="711649">
            <a:off x="7629954" y="4559934"/>
            <a:ext cx="1532492" cy="1137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532" y="2911753"/>
            <a:ext cx="1015468" cy="1427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07504" y="648511"/>
            <a:ext cx="27636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Функционирует 10 </a:t>
            </a: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групп, из них:</a:t>
            </a:r>
            <a:endParaRPr lang="ru-RU" sz="1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группы раннего  </a:t>
            </a: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возраста (1-3 года) </a:t>
            </a:r>
            <a:endParaRPr lang="ru-RU" sz="1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дошкольных групп </a:t>
            </a: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(3-7 лет)</a:t>
            </a:r>
            <a:endParaRPr lang="ru-RU" sz="6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Детский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сад обеспечивает воспитание и уход за детьми с 1 года до 7 лет на русском и татарском языках.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0966" y="2744188"/>
            <a:ext cx="301539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i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Все свои знания и умения ребятам передают квалифицированные </a:t>
            </a:r>
            <a:r>
              <a:rPr lang="ru-RU" sz="13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педагоги: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Воспитатели групп</a:t>
            </a:r>
            <a:endParaRPr lang="ru-RU" sz="1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 по обучению татарскому и </a:t>
            </a: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русскому языкам</a:t>
            </a:r>
            <a:endParaRPr lang="ru-RU" sz="1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хореографии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музыкальный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педагог-психолог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учитель-логопед</a:t>
            </a:r>
            <a:endParaRPr lang="ru-RU" sz="1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инструктор по физической культуре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-94954" y="4823420"/>
            <a:ext cx="30234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Развивающее образовательное пространство</a:t>
            </a:r>
            <a:endParaRPr lang="ru-RU" sz="1300" b="1" i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241634" y="1918907"/>
            <a:ext cx="291888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i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детском саду функционируют: 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кабинет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изучению </a:t>
            </a: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языков</a:t>
            </a:r>
            <a:endParaRPr lang="ru-RU" sz="1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комната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психологической </a:t>
            </a: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разгрузки </a:t>
            </a:r>
            <a:endParaRPr lang="ru-RU" sz="1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кабинет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безопасности дорожного </a:t>
            </a: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движения </a:t>
            </a:r>
            <a:endParaRPr lang="ru-RU" sz="1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логопункт</a:t>
            </a:r>
            <a:endParaRPr lang="ru-RU" sz="1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медицинский кабинет</a:t>
            </a:r>
            <a:endParaRPr lang="ru-RU" sz="1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сауна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фитобар</a:t>
            </a:r>
            <a:endParaRPr lang="ru-RU" sz="1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Wingdings" pitchFamily="2" charset="2"/>
              <a:buChar char="v"/>
            </a:pPr>
            <a:r>
              <a:rPr lang="ru-RU" sz="1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спортивный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музыкальный залы.</a:t>
            </a: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964" y="5303641"/>
            <a:ext cx="1501474" cy="1077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951628" y="4656384"/>
            <a:ext cx="349257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Образовательная деятельность ведется с помощью интерактивного оборудования</a:t>
            </a:r>
            <a:endParaRPr lang="ru-RU" sz="1300" b="1" i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7564">
            <a:off x="4694169" y="196974"/>
            <a:ext cx="1460054" cy="991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8936">
            <a:off x="3535365" y="940321"/>
            <a:ext cx="1190984" cy="9452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" name="Picture 2" descr="C:\Users\User\Downloads\EeFfTM11kmU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53" y="2009424"/>
            <a:ext cx="1248752" cy="77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User\Downloads\dVuMlQJSBg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837" y="919655"/>
            <a:ext cx="1460055" cy="10083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4" descr="C:\Users\User\Downloads\IMG-20211021-WA0030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7"/>
          <a:stretch/>
        </p:blipFill>
        <p:spPr bwMode="auto">
          <a:xfrm rot="845073">
            <a:off x="1476769" y="5389141"/>
            <a:ext cx="1193117" cy="1468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75153" y="2027128"/>
            <a:ext cx="14401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Наш дружный коллектив</a:t>
            </a:r>
            <a:endParaRPr lang="ru-RU" sz="1300" b="1" i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5" descr="C:\Users\User\Downloads\IMG-20211021-WA0033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3" r="9250" b="1068"/>
          <a:stretch/>
        </p:blipFill>
        <p:spPr bwMode="auto">
          <a:xfrm rot="21023713">
            <a:off x="3203848" y="3717031"/>
            <a:ext cx="927010" cy="93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ownloads\RSvTwLmxpgo.jp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8" r="16500" b="26389"/>
          <a:stretch/>
        </p:blipFill>
        <p:spPr bwMode="auto">
          <a:xfrm rot="606479">
            <a:off x="4130858" y="3717032"/>
            <a:ext cx="1110618" cy="78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User\Desktop\ВИЗИТКА САДИК\8bJ_030tTDA.jp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34"/>
          <a:stretch/>
        </p:blipFill>
        <p:spPr bwMode="auto">
          <a:xfrm>
            <a:off x="3273296" y="5606996"/>
            <a:ext cx="1375153" cy="123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User\Desktop\ВИЗИТКА САДИК\IMG-20211021-WA0018.jpg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" t="3107" r="17545" b="7334"/>
          <a:stretch/>
        </p:blipFill>
        <p:spPr bwMode="auto">
          <a:xfrm>
            <a:off x="6737046" y="4044490"/>
            <a:ext cx="1061498" cy="130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 descr="C:\Users\User\Desktop\ВИЗИТКА САДИК\IMG-20211021-WA0036.jpg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5" t="11276" r="9000" b="2535"/>
          <a:stretch/>
        </p:blipFill>
        <p:spPr bwMode="auto">
          <a:xfrm>
            <a:off x="7092280" y="5357118"/>
            <a:ext cx="1204349" cy="14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AppData\Local\Temp\Rar$DIa200.948\IMG-20211014-WA0030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1048">
            <a:off x="5143168" y="3816742"/>
            <a:ext cx="934909" cy="791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4712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309</Words>
  <Application>Microsoft Office PowerPoint</Application>
  <PresentationFormat>Экран (4:3)</PresentationFormat>
  <Paragraphs>71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41</cp:revision>
  <cp:lastPrinted>2021-10-22T12:45:01Z</cp:lastPrinted>
  <dcterms:created xsi:type="dcterms:W3CDTF">2021-10-20T10:40:15Z</dcterms:created>
  <dcterms:modified xsi:type="dcterms:W3CDTF">2021-10-25T08:19:23Z</dcterms:modified>
</cp:coreProperties>
</file>